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0DCD-E151-4828-BFEE-6CAAD8F3B902}" type="datetimeFigureOut">
              <a:rPr lang="es-ES" smtClean="0"/>
              <a:t>24/07/2012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F2D07-1B7F-4470-BACC-29A4B3132B8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F2D07-1B7F-4470-BACC-29A4B3132B8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47CC-D6A0-4F70-8EFB-312E627A28EE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A4736-443A-4B73-9A22-B12EF69B9F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Presentación en pantalla (4:3)</PresentationFormat>
  <Paragraphs>1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Bernardo</dc:creator>
  <cp:lastModifiedBy>jlmp</cp:lastModifiedBy>
  <cp:revision>1</cp:revision>
  <dcterms:created xsi:type="dcterms:W3CDTF">2012-07-20T07:19:02Z</dcterms:created>
  <dcterms:modified xsi:type="dcterms:W3CDTF">2012-07-24T15:40:41Z</dcterms:modified>
</cp:coreProperties>
</file>